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565018-9658-097E-388B-482EE732B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8B1F10-8208-CAAF-1990-3D971536E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703F0D-2366-DE70-C2BE-25FDF19E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F52415-4C28-8DF3-9365-E7D686D7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43CB59-FC93-5E23-36F7-337D66E6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73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8000C-15E2-4897-D95D-112CB546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F89354-3D71-F172-DA14-00D0D77EF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8F537-5EB8-A08F-85E9-D19558F2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BCBB35-8715-1CD5-F63E-5CE2D05E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0E1F0F-B561-CCB8-C9E1-247D74A4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22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3A276E6-C480-D78E-903A-E8091F48C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6B89B4A-8FCC-AB65-A3C3-B4342974A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FDEBB4-11F8-39F3-B2F0-49CF2D36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207A20-0A33-4D09-08B6-76E9A60A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44636D-F045-70A5-1012-7397264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29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279EF1-CDEA-884D-F8B1-37E0AE46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B311C4-A52C-29C7-2F07-8C0E41324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B67AB8-7937-D98B-C4A7-C5E50F76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BA79F6-7436-12B7-D013-851FF5B7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E3E87A-4A86-1AB1-0BC2-8A8CE79B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0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4AA994-6DD3-B81B-AFB8-7FDCEB33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8EDC0A-7AB5-8872-7356-40509CA4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C25480-1B3B-AE34-FB0F-28B801E9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1A76AB-E2C7-F709-06BF-08A76460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5365C6-19EF-C35A-4C63-CF08948D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7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D7B84-6C4A-0689-BCBC-137A8E2F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5FDDD0-D003-DE47-C508-CB41F70D1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FF91FE-4F1B-58EC-0039-646F75BE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BF5370-2EF8-4A1F-7163-989180AA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7077C1-869A-645E-1BC3-D5804595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3F2607-98D5-40F1-FF3C-FCD46AA1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28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7A5E50-AA81-23D2-5493-043F9CA2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63AED2-F11E-2A68-069C-41B47417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175E56-C4C3-3633-2E2B-6AE826E0B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BD8AD2-6C3D-6A9C-C2E1-F578271D1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3D97843-7AD3-17A6-0035-93B9ACD0E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B4D7D9E-5DF5-9113-AD90-AF8ABB0D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6DFDF7E-537B-8FBA-1CB0-E2B20846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76C0A4-F100-6022-7001-54346B52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82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34311E-E818-99C2-2B73-D343127C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5B1F49-06E4-2939-819B-94046CEC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7086A-891F-07D1-5243-2427F558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09B10C-35ED-C2E8-6100-6AA5F762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08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03087F-1021-E3BE-40FA-9EE07E5F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6530FC-DB35-0D97-5785-0137D1DF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90B5E8-AC7E-345E-4B4C-BE98077C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7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E25FF7-86F3-A790-897F-765CB67F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9E4900-B925-7A12-E2EC-86083C26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14979E-826E-20F3-E761-7FC42C0AD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F5C96D-B83C-BCCA-8363-9FD4204E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3E1E7F-30A6-4895-85C0-E28F4862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C67DDE-A278-7241-C07A-0278FF0C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96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8272B-D283-6B3E-4DF4-AF5EF4ED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1575D94-5D29-AF2D-7408-106800A49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E04223-CDBA-1B53-2E77-2D12ADB9F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9AE275-E7BB-2938-6E77-E31D53E3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41BBB0-95AC-400D-BFB0-7E1AAA6B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D6838B-96C8-1FDD-6A21-E8E2CDFB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2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0013E4-43F3-44F0-F5EF-5FE25133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F4023C-FEDA-21DF-24E3-1F737F4F1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E26876-B8FF-3812-2A86-00C05C1A8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C90C-E15F-494C-A0E4-620D4C6DD75C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6CCB83-EB15-AAA7-0BD9-FAB7E288C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A14DCB-4FF1-ACE0-87DA-1A023889D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5A52-6585-467C-BD55-D6B0DB496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80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BB1472-3A59-AFC3-E018-2022607E3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7DCE87-AE50-D920-59AF-FF512D560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377E12-645E-0613-A3F2-9122FD071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97"/>
            <a:ext cx="12338330" cy="61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2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henkilö, henkilöt&#10;&#10;Kuvaus luotu automaattisesti">
            <a:extLst>
              <a:ext uri="{FF2B5EF4-FFF2-40B4-BE49-F238E27FC236}">
                <a16:creationId xmlns:a16="http://schemas.microsoft.com/office/drawing/2014/main" id="{6E7725BD-3E8F-C0B3-BFE6-A0ABC228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073"/>
            <a:ext cx="12192000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1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1A62D95-8382-0B83-98B0-B030971A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" y="1124607"/>
            <a:ext cx="12188297" cy="46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ulko, puu, ruoho&#10;&#10;Kuvaus luotu automaattisesti">
            <a:extLst>
              <a:ext uri="{FF2B5EF4-FFF2-40B4-BE49-F238E27FC236}">
                <a16:creationId xmlns:a16="http://schemas.microsoft.com/office/drawing/2014/main" id="{0ADAF559-EA62-6F57-4E0B-8448351F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66" y="1103587"/>
            <a:ext cx="122339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9E844E4-A503-B8A0-33BD-1BA0D27C6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20"/>
            <a:ext cx="12199329" cy="47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henkilö, silmälasit&#10;&#10;Kuvaus luotu automaattisesti">
            <a:extLst>
              <a:ext uri="{FF2B5EF4-FFF2-40B4-BE49-F238E27FC236}">
                <a16:creationId xmlns:a16="http://schemas.microsoft.com/office/drawing/2014/main" id="{8DC73B5B-E0F0-2120-89BE-724D43F68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0234"/>
            <a:ext cx="12186861" cy="42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DC054-4B28-17C9-03AC-4796D820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068"/>
            <a:ext cx="12204708" cy="46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henkilö, käsi&#10;&#10;Kuvaus luotu automaattisesti">
            <a:extLst>
              <a:ext uri="{FF2B5EF4-FFF2-40B4-BE49-F238E27FC236}">
                <a16:creationId xmlns:a16="http://schemas.microsoft.com/office/drawing/2014/main" id="{DD98A559-EB13-ADAB-B0EB-B2017773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991"/>
            <a:ext cx="12192000" cy="45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7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3811363-AB9B-6D67-CC3B-4FC11870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72"/>
            <a:ext cx="12192000" cy="7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8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Laajakuva</PresentationFormat>
  <Paragraphs>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ext-suvi-tuulia.vaara@evl.fi</dc:creator>
  <cp:lastModifiedBy>ext-suvi-tuulia.vaara@evl.fi</cp:lastModifiedBy>
  <cp:revision>2</cp:revision>
  <dcterms:created xsi:type="dcterms:W3CDTF">2022-08-16T05:39:37Z</dcterms:created>
  <dcterms:modified xsi:type="dcterms:W3CDTF">2022-08-16T07:34:11Z</dcterms:modified>
</cp:coreProperties>
</file>